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7" r:id="rId9"/>
    <p:sldId id="268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media1.m4a>
</file>

<file path=ppt/media/media10.m4a>
</file>

<file path=ppt/media/media11.m4a>
</file>

<file path=ppt/media/media2.m4a>
</file>

<file path=ppt/media/media3.m4a>
</file>

<file path=ppt/media/media4.mp4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2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778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34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890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220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9008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68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61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23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09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30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626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926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555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61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561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201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1160E7E-C73C-4276-880F-86891241C898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818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aranddriver.com/features/a15079828/autonomous-self-driving-car-levels-car-levels/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youtube.com/watch?v=0rc4RqYLtEU" TargetMode="External"/><Relationship Id="rId12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hyperlink" Target="https://www.techradar.com/news/driverless-cars-explained" TargetMode="External"/><Relationship Id="rId11" Type="http://schemas.openxmlformats.org/officeDocument/2006/relationships/hyperlink" Target="https://blogs.nvidia.com/blog/2015/02/19/deep-learning-2/" TargetMode="External"/><Relationship Id="rId5" Type="http://schemas.openxmlformats.org/officeDocument/2006/relationships/hyperlink" Target="https://www.nvidia.com/en-us/self-driving-cars/" TargetMode="External"/><Relationship Id="rId10" Type="http://schemas.openxmlformats.org/officeDocument/2006/relationships/hyperlink" Target="https://towardsdatascience.com/mnist-vs-mnist-how-i-was-able-to-speed-up-my-deep-learning-11c0787e6935" TargetMode="External"/><Relationship Id="rId4" Type="http://schemas.openxmlformats.org/officeDocument/2006/relationships/hyperlink" Target="https://www.nvidia.com/en-us/self-driving-cars/drive-platform/" TargetMode="External"/><Relationship Id="rId9" Type="http://schemas.openxmlformats.org/officeDocument/2006/relationships/hyperlink" Target="https://www.wired.com/story/the-know-it-alls-how-do-self-driving-cars-see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the-research-nest/internet-of-vehicles-explained-what-is-it-and-why-is-it-important-3d3fd72038ff" TargetMode="External"/><Relationship Id="rId2" Type="http://schemas.openxmlformats.org/officeDocument/2006/relationships/hyperlink" Target="https://www.fpt-software.com/automotive-tech-blog/internet-of-vehicles-iov-and-its-application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5.m4a"/><Relationship Id="rId7" Type="http://schemas.openxmlformats.org/officeDocument/2006/relationships/image" Target="../media/image2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8.jp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C956C-21D2-4E5D-928E-980AB124E9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Self-driving Cars,</a:t>
            </a:r>
            <a:br>
              <a:rPr lang="en-US" dirty="0"/>
            </a:br>
            <a:r>
              <a:rPr lang="en-US" dirty="0"/>
              <a:t>Internet of Vehicles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184CBE-AE3C-4546-A80C-EC328CEFF8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Josh Howard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18F68C0-525B-4953-ACFE-4257DF4590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754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62"/>
    </mc:Choice>
    <mc:Fallback>
      <p:transition spd="slow" advTm="10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9B717-B8C3-47B8-AAEF-E7E3FE19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481BB-AFB3-41E8-BEFA-5E0AEE7DD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73767"/>
          </a:xfrm>
        </p:spPr>
        <p:txBody>
          <a:bodyPr>
            <a:normAutofit fontScale="70000" lnSpcReduction="20000"/>
          </a:bodyPr>
          <a:lstStyle/>
          <a:p>
            <a:r>
              <a:rPr lang="en-US" u="sng" dirty="0">
                <a:hlinkClick r:id="rId4"/>
              </a:rPr>
              <a:t>https://www.nvidia.com/en-us/self-driving-cars/drive-platform/</a:t>
            </a:r>
            <a:endParaRPr lang="en-US" dirty="0"/>
          </a:p>
          <a:p>
            <a:r>
              <a:rPr lang="en-US" u="sng" dirty="0">
                <a:hlinkClick r:id="rId5"/>
              </a:rPr>
              <a:t>https://www.nvidia.com/en-us/self-driving-cars/</a:t>
            </a:r>
            <a:endParaRPr lang="en-US" dirty="0"/>
          </a:p>
          <a:p>
            <a:r>
              <a:rPr lang="en-US" u="sng" dirty="0">
                <a:hlinkClick r:id="rId6"/>
              </a:rPr>
              <a:t>https://www.techradar.com/news/driverless-cars-explained</a:t>
            </a:r>
            <a:endParaRPr lang="en-US" dirty="0"/>
          </a:p>
          <a:p>
            <a:r>
              <a:rPr lang="en-US" u="sng" dirty="0">
                <a:hlinkClick r:id="rId7"/>
              </a:rPr>
              <a:t>https://www.youtube.com/watch?v=0rc4RqYLtEU</a:t>
            </a:r>
            <a:endParaRPr lang="en-US" dirty="0"/>
          </a:p>
          <a:p>
            <a:r>
              <a:rPr lang="en-US" u="sng" dirty="0">
                <a:hlinkClick r:id="rId8"/>
              </a:rPr>
              <a:t>https://www.caranddriver.com/features/a15079828/autonomous-self-driving-car-levels-car-levels/</a:t>
            </a:r>
            <a:endParaRPr lang="en-US" dirty="0"/>
          </a:p>
          <a:p>
            <a:r>
              <a:rPr lang="en-US" u="sng" dirty="0"/>
              <a:t>https://www.youtube.com/watch?v=0rc4RqYLtEU</a:t>
            </a:r>
            <a:endParaRPr lang="en-US" dirty="0"/>
          </a:p>
          <a:p>
            <a:r>
              <a:rPr lang="en-US" u="sng" dirty="0">
                <a:hlinkClick r:id="rId4"/>
              </a:rPr>
              <a:t>https://www.nvidia.com/en-us/self-driving-cars/drive-platform/</a:t>
            </a:r>
            <a:endParaRPr lang="en-US" dirty="0"/>
          </a:p>
          <a:p>
            <a:r>
              <a:rPr lang="en-US" u="sng" dirty="0">
                <a:hlinkClick r:id="rId9"/>
              </a:rPr>
              <a:t>https://www.wired.com/story/the-know-it-alls-how-do-self-driving-cars-see/</a:t>
            </a:r>
            <a:endParaRPr lang="en-US" dirty="0"/>
          </a:p>
          <a:p>
            <a:r>
              <a:rPr lang="en-US" u="sng" dirty="0">
                <a:hlinkClick r:id="rId10"/>
              </a:rPr>
              <a:t>https://towardsdatascience.com/mnist-vs-mnist-how-i-was-able-to-speed-up-my-deep-learning-11c0787e6935</a:t>
            </a:r>
            <a:endParaRPr lang="en-US" dirty="0"/>
          </a:p>
          <a:p>
            <a:r>
              <a:rPr lang="en-US" u="sng" dirty="0">
                <a:hlinkClick r:id="rId11"/>
              </a:rPr>
              <a:t>https://blogs.nvidia.com/blog/2015/02/19/deep-learning-2/</a:t>
            </a:r>
            <a:endParaRPr lang="en-US" dirty="0"/>
          </a:p>
          <a:p>
            <a:r>
              <a:rPr lang="en-US" dirty="0"/>
              <a:t>https://www.youtube.com/watch?v=booEg6iGNyo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9024A64-8A9F-4622-B1B5-4095572AB4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26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89"/>
    </mc:Choice>
    <mc:Fallback>
      <p:transition spd="slow" advTm="16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9B717-B8C3-47B8-AAEF-E7E3FE19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481BB-AFB3-41E8-BEFA-5E0AEE7DD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73767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https://www.fpt-software.com/automotive-tech-blog/internet-of-vehicles-iov-and-its-applications/</a:t>
            </a:r>
            <a:endParaRPr lang="en-US" dirty="0"/>
          </a:p>
          <a:p>
            <a:r>
              <a:rPr lang="en-US" dirty="0">
                <a:hlinkClick r:id="rId3"/>
              </a:rPr>
              <a:t>https://medium.com/the-research-nest/internet-of-vehicles-explained-what-is-it-and-why-is-it-important-3d3fd72038ff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96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62DA-63A0-4D14-8D02-79BFB7A9B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self driving cars?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118FD-249B-4E37-B482-77819B282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Levels of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0 – No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1 – Driver Assistance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2 - Partial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3 - Conditional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4 - High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5 - Full Automation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2F3EEC0C-2256-492F-8751-A8D0F098CE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787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798"/>
    </mc:Choice>
    <mc:Fallback>
      <p:transition spd="slow" advTm="192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90ECF-297F-4F13-A01B-74CDAD68E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they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2D3C9-4607-4214-8205-AF35435ED99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Radar – Calculate distance</a:t>
            </a:r>
          </a:p>
          <a:p>
            <a:r>
              <a:rPr lang="en-US" dirty="0"/>
              <a:t>Cameras – View the area around the car</a:t>
            </a:r>
          </a:p>
          <a:p>
            <a:r>
              <a:rPr lang="en-US" dirty="0"/>
              <a:t>LiDAR – Builds a map of the world around you</a:t>
            </a:r>
          </a:p>
          <a:p>
            <a:r>
              <a:rPr lang="en-US" dirty="0"/>
              <a:t>Sensors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F508FA2-BEDC-4BE2-A7E9-61BB03D3A5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175" y="2835408"/>
            <a:ext cx="4895850" cy="2787383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1CD2A28-975C-4DBD-815C-A5C75809CC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465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486"/>
    </mc:Choice>
    <mc:Fallback>
      <p:transition spd="slow" advTm="130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7FD54-E1BE-41FC-A0E7-0E7ACC8EE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look like to a car?</a:t>
            </a:r>
          </a:p>
        </p:txBody>
      </p:sp>
      <p:pic>
        <p:nvPicPr>
          <p:cNvPr id="6" name="NVIDIA DRIVE Autonomous Vehicle Platform">
            <a:hlinkClick r:id="" action="ppaction://media"/>
            <a:extLst>
              <a:ext uri="{FF2B5EF4-FFF2-40B4-BE49-F238E27FC236}">
                <a16:creationId xmlns:a16="http://schemas.microsoft.com/office/drawing/2014/main" id="{218FD8BE-E828-4090-957D-B2A50EF3AD3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16338" y="2667000"/>
            <a:ext cx="5554662" cy="3124200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E379BEF-D560-4B44-A30E-1738136E13D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805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347"/>
    </mc:Choice>
    <mc:Fallback>
      <p:transition spd="slow" advTm="157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65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5378" objId="6"/>
        <p14:triggerEvt type="onClick" time="15378" objId="6"/>
        <p14:pauseEvt time="78366" objId="6"/>
        <p14:triggerEvt type="onClick" time="78366" objId="6"/>
        <p14:triggerEvt type="onClick" time="79540" objId="6"/>
        <p14:triggerEvt type="onClick" time="79540" objId="6"/>
        <p14:resumeEvt time="81402" objId="6"/>
        <p14:triggerEvt type="onClick" time="81402" objId="6"/>
        <p14:pauseEvt time="128465" objId="6"/>
        <p14:seekEvt time="128465" objId="6" seek="109962"/>
        <p14:resumeEvt time="128467" objId="6"/>
        <p14:pauseEvt time="157347" objId="6"/>
        <p14:stopEvt time="157347" objId="6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77E96-0034-41B9-A055-1DC9E2EE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How is this achieved? </a:t>
            </a:r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BBC2561D-8DF1-4730-8184-E5AB69359C4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8" y="1125660"/>
            <a:ext cx="8288033" cy="3108011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C2F34E5-5275-4401-9C05-8839C39B89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09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390"/>
    </mc:Choice>
    <mc:Fallback>
      <p:transition spd="slow" advTm="166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D8A72-F874-4275-9CB0-B5F8ECA6E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of Vehicles (</a:t>
            </a:r>
            <a:r>
              <a:rPr lang="en-US" dirty="0" err="1"/>
              <a:t>IoV</a:t>
            </a:r>
            <a:r>
              <a:rPr lang="en-US" dirty="0"/>
              <a:t>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2C142-2020-4B29-AA04-7FEAF7B46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this?</a:t>
            </a:r>
          </a:p>
          <a:p>
            <a:r>
              <a:rPr lang="en-US" dirty="0"/>
              <a:t>Why is it needed?</a:t>
            </a:r>
          </a:p>
          <a:p>
            <a:r>
              <a:rPr lang="en-US" dirty="0"/>
              <a:t>How do Self Driving Cars use this?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391E989-B209-4590-9CCD-7F1F14A3C0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276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04"/>
    </mc:Choice>
    <mc:Fallback>
      <p:transition spd="slow" advTm="31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84AC2-E068-4D99-BEA3-27675140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Internet of Vehicles?</a:t>
            </a:r>
          </a:p>
        </p:txBody>
      </p:sp>
      <p:pic>
        <p:nvPicPr>
          <p:cNvPr id="6" name="Content Placeholder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8AF1E349-2A47-43BF-A95F-0DFA4DFC1F9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13" y="2756442"/>
            <a:ext cx="4894262" cy="2945316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2EF20A-7331-4800-80E3-671957E8C08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Interconnected network of road transports</a:t>
            </a:r>
          </a:p>
          <a:p>
            <a:r>
              <a:rPr lang="en-US" dirty="0"/>
              <a:t>V2V(Vehicle-to-Vehicle)</a:t>
            </a:r>
          </a:p>
          <a:p>
            <a:r>
              <a:rPr lang="en-US" dirty="0"/>
              <a:t>V2R(Vehicle-to-Road)</a:t>
            </a:r>
          </a:p>
          <a:p>
            <a:r>
              <a:rPr lang="en-US" dirty="0"/>
              <a:t>V2H(Vehicle-to-Human)</a:t>
            </a:r>
          </a:p>
          <a:p>
            <a:r>
              <a:rPr lang="en-US" dirty="0"/>
              <a:t>V2S(Vehicle-to-Sensor)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4975523-6E4D-4BB6-A6C0-E9A4AF051E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82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785"/>
    </mc:Choice>
    <mc:Fallback>
      <p:transition spd="slow" advTm="222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DF3BC-B65C-4595-8C9F-0F70F5E32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needed?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4154D-B104-4311-B273-92C8784EE6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Road safety.</a:t>
            </a:r>
          </a:p>
          <a:p>
            <a:r>
              <a:rPr lang="en-US" dirty="0"/>
              <a:t>Communication between all entities.</a:t>
            </a:r>
          </a:p>
          <a:p>
            <a:r>
              <a:rPr lang="en-US" dirty="0"/>
              <a:t>Response and Alerts</a:t>
            </a:r>
          </a:p>
        </p:txBody>
      </p:sp>
      <p:pic>
        <p:nvPicPr>
          <p:cNvPr id="10" name="Content Placeholder 9" descr="A picture containing text, toy&#10;&#10;Description automatically generated">
            <a:extLst>
              <a:ext uri="{FF2B5EF4-FFF2-40B4-BE49-F238E27FC236}">
                <a16:creationId xmlns:a16="http://schemas.microsoft.com/office/drawing/2014/main" id="{16832FCA-E075-46D6-9C11-15EF79DDD4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528" y="2667000"/>
            <a:ext cx="3325143" cy="3124200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B363928-5CA3-41E7-B967-E9D2B5937D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729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260"/>
    </mc:Choice>
    <mc:Fallback>
      <p:transition spd="slow" advTm="240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60ACC13-B825-49F3-93DE-C8B8F2FA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947B31F-CA03-4793-845D-FD86BABC1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DCDDE94D-F78C-4A48-AEA6-E922FC99A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445A886-F3CA-4DE4-90D7-535F9707B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8999CB6-C053-418B-AE37-E470804D2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1EA3E26-BFCD-4396-AE8A-2A9828BFF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F9BC582-73A6-4D8A-8738-E36476489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picture containing car, blue, outdoor, truck&#10;&#10;Description automatically generated">
            <a:extLst>
              <a:ext uri="{FF2B5EF4-FFF2-40B4-BE49-F238E27FC236}">
                <a16:creationId xmlns:a16="http://schemas.microsoft.com/office/drawing/2014/main" id="{9168B143-5BFB-41A6-894F-6E959BD4740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9" r="39428" b="1"/>
          <a:stretch/>
        </p:blipFill>
        <p:spPr>
          <a:xfrm>
            <a:off x="6892924" y="10"/>
            <a:ext cx="5299077" cy="6857990"/>
          </a:xfrm>
          <a:custGeom>
            <a:avLst/>
            <a:gdLst/>
            <a:ahLst/>
            <a:cxnLst/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EA6FAD4-D48D-4878-A83F-A4CFC7713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dirty="0"/>
              <a:t>Self Driving Cars and </a:t>
            </a:r>
            <a:r>
              <a:rPr lang="en-US" sz="4000" dirty="0" err="1"/>
              <a:t>IoV</a:t>
            </a:r>
            <a:endParaRPr lang="en-US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09FE7D-F767-4016-A4EC-E864233A4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8" y="2666999"/>
            <a:ext cx="5260680" cy="312420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Font typeface="Arial"/>
              <a:buChar char="•"/>
            </a:pPr>
            <a:r>
              <a:rPr lang="en-US" sz="2000" dirty="0"/>
              <a:t>Accurate data</a:t>
            </a:r>
          </a:p>
          <a:p>
            <a:pPr algn="l">
              <a:buFont typeface="Arial"/>
              <a:buChar char="•"/>
            </a:pPr>
            <a:r>
              <a:rPr lang="en-US" sz="2000" dirty="0"/>
              <a:t>Current traffic</a:t>
            </a:r>
          </a:p>
          <a:p>
            <a:pPr algn="l">
              <a:buFont typeface="Arial"/>
              <a:buChar char="•"/>
            </a:pPr>
            <a:r>
              <a:rPr lang="en-US" sz="2000" dirty="0"/>
              <a:t>Possible hazards</a:t>
            </a:r>
          </a:p>
          <a:p>
            <a:pPr algn="l">
              <a:buFont typeface="Arial"/>
              <a:buChar char="•"/>
            </a:pPr>
            <a:r>
              <a:rPr lang="en-US" sz="2000" dirty="0"/>
              <a:t>Looking out for other cars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AEC02C3-FD37-4920-9616-B9EF4945DA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038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575"/>
    </mc:Choice>
    <mc:Fallback>
      <p:transition spd="slow" advTm="206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329</Words>
  <Application>Microsoft Office PowerPoint</Application>
  <PresentationFormat>Widescreen</PresentationFormat>
  <Paragraphs>51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Parallax</vt:lpstr>
      <vt:lpstr>Self-driving Cars, Internet of Vehicles</vt:lpstr>
      <vt:lpstr>What are self driving cars?</vt:lpstr>
      <vt:lpstr>How do they work?</vt:lpstr>
      <vt:lpstr>What does this look like to a car?</vt:lpstr>
      <vt:lpstr>How is this achieved? </vt:lpstr>
      <vt:lpstr>Internet of Vehicles (IoV) </vt:lpstr>
      <vt:lpstr>What is the Internet of Vehicles?</vt:lpstr>
      <vt:lpstr>Why is this needed?</vt:lpstr>
      <vt:lpstr>Self Driving Cars and IoV</vt:lpstr>
      <vt:lpstr>References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Self-driving Cars, Internet of Vehicles</dc:title>
  <dc:creator>Joshua Todd Howard</dc:creator>
  <cp:lastModifiedBy>Joshua Todd Howard</cp:lastModifiedBy>
  <cp:revision>6</cp:revision>
  <dcterms:created xsi:type="dcterms:W3CDTF">2020-04-24T01:48:30Z</dcterms:created>
  <dcterms:modified xsi:type="dcterms:W3CDTF">2020-04-24T03:44:19Z</dcterms:modified>
</cp:coreProperties>
</file>